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17" r:id="rId2"/>
    <p:sldId id="257" r:id="rId3"/>
    <p:sldId id="258" r:id="rId4"/>
    <p:sldId id="313" r:id="rId5"/>
    <p:sldId id="301" r:id="rId6"/>
    <p:sldId id="312" r:id="rId7"/>
    <p:sldId id="314" r:id="rId8"/>
    <p:sldId id="315" r:id="rId9"/>
    <p:sldId id="332" r:id="rId10"/>
    <p:sldId id="300" r:id="rId11"/>
    <p:sldId id="308" r:id="rId12"/>
    <p:sldId id="327" r:id="rId13"/>
    <p:sldId id="323" r:id="rId14"/>
    <p:sldId id="328" r:id="rId15"/>
    <p:sldId id="319" r:id="rId16"/>
    <p:sldId id="331" r:id="rId17"/>
    <p:sldId id="329" r:id="rId18"/>
    <p:sldId id="330" r:id="rId19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8808"/>
    <a:srgbClr val="CD8808"/>
    <a:srgbClr val="FE9202"/>
    <a:srgbClr val="FF0066"/>
    <a:srgbClr val="945200"/>
    <a:srgbClr val="2F5597"/>
    <a:srgbClr val="990000"/>
    <a:srgbClr val="1313B3"/>
    <a:srgbClr val="1506D4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378" autoAdjust="0"/>
    <p:restoredTop sz="94280" autoAdjust="0"/>
  </p:normalViewPr>
  <p:slideViewPr>
    <p:cSldViewPr snapToGrid="0">
      <p:cViewPr varScale="1">
        <p:scale>
          <a:sx n="94" d="100"/>
          <a:sy n="94" d="100"/>
        </p:scale>
        <p:origin x="208" y="1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848526"/>
      </p:ext>
    </p:extLst>
  </p:cSld>
  <p:clrMapOvr>
    <a:masterClrMapping/>
  </p:clrMapOvr>
  <p:transition spd="slow" advClick="0" advTm="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671863"/>
      </p:ext>
    </p:extLst>
  </p:cSld>
  <p:clrMapOvr>
    <a:masterClrMapping/>
  </p:clrMapOvr>
  <p:transition spd="slow" advClick="0" advTm="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69989"/>
      </p:ext>
    </p:extLst>
  </p:cSld>
  <p:clrMapOvr>
    <a:masterClrMapping/>
  </p:clrMapOvr>
  <p:transition spd="slow" advClick="0" advTm="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786492"/>
      </p:ext>
    </p:extLst>
  </p:cSld>
  <p:clrMapOvr>
    <a:masterClrMapping/>
  </p:clrMapOvr>
  <p:transition spd="slow" advClick="0" advTm="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631399"/>
      </p:ext>
    </p:extLst>
  </p:cSld>
  <p:clrMapOvr>
    <a:masterClrMapping/>
  </p:clrMapOvr>
  <p:transition spd="slow" advClick="0" advTm="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108553"/>
      </p:ext>
    </p:extLst>
  </p:cSld>
  <p:clrMapOvr>
    <a:masterClrMapping/>
  </p:clrMapOvr>
  <p:transition spd="slow" advClick="0" advTm="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625133"/>
      </p:ext>
    </p:extLst>
  </p:cSld>
  <p:clrMapOvr>
    <a:masterClrMapping/>
  </p:clrMapOvr>
  <p:transition spd="slow" advClick="0" advTm="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419718"/>
      </p:ext>
    </p:extLst>
  </p:cSld>
  <p:clrMapOvr>
    <a:masterClrMapping/>
  </p:clrMapOvr>
  <p:transition spd="slow" advClick="0" advTm="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084964"/>
      </p:ext>
    </p:extLst>
  </p:cSld>
  <p:clrMapOvr>
    <a:masterClrMapping/>
  </p:clrMapOvr>
  <p:transition spd="slow" advClick="0" advTm="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17500"/>
      </p:ext>
    </p:extLst>
  </p:cSld>
  <p:clrMapOvr>
    <a:masterClrMapping/>
  </p:clrMapOvr>
  <p:transition spd="slow" advClick="0" advTm="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46676"/>
      </p:ext>
    </p:extLst>
  </p:cSld>
  <p:clrMapOvr>
    <a:masterClrMapping/>
  </p:clrMapOvr>
  <p:transition spd="slow" advClick="0" advTm="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2D290-2637-4B94-8104-6B5BAE47F8C3}" type="datetimeFigureOut">
              <a:rPr lang="en-US" smtClean="0"/>
              <a:t>9/3/18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988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 advClick="0" advTm="0">
    <p:fade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3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 w="111125" cmpd="thickThin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7" name="Rectangle 6"/>
          <p:cNvSpPr/>
          <p:nvPr/>
        </p:nvSpPr>
        <p:spPr>
          <a:xfrm>
            <a:off x="150312" y="4313320"/>
            <a:ext cx="1138989" cy="934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3"/>
          <p:cNvSpPr txBox="1">
            <a:spLocks/>
          </p:cNvSpPr>
          <p:nvPr/>
        </p:nvSpPr>
        <p:spPr>
          <a:xfrm>
            <a:off x="4707109" y="2804611"/>
            <a:ext cx="3754760" cy="17493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4000" dirty="0">
                <a:latin typeface="Century Gothic" panose="020B0502020202020204" pitchFamily="34" charset="0"/>
              </a:rPr>
              <a:t>Vocabulary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sz="4000" dirty="0">
                <a:latin typeface="Century Gothic" panose="020B0502020202020204" pitchFamily="34" charset="0"/>
              </a:rPr>
              <a:t>Original Bible Story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56478" y="505231"/>
            <a:ext cx="2998724" cy="11079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6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Part 5</a:t>
            </a:r>
          </a:p>
        </p:txBody>
      </p:sp>
      <p:cxnSp>
        <p:nvCxnSpPr>
          <p:cNvPr id="29" name="Straight Connector 28"/>
          <p:cNvCxnSpPr>
            <a:cxnSpLocks/>
          </p:cNvCxnSpPr>
          <p:nvPr/>
        </p:nvCxnSpPr>
        <p:spPr>
          <a:xfrm>
            <a:off x="256478" y="1780602"/>
            <a:ext cx="8603743" cy="0"/>
          </a:xfrm>
          <a:prstGeom prst="line">
            <a:avLst/>
          </a:prstGeom>
          <a:ln w="76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04B97D0-B911-46D9-B25C-55DCFF87E790}"/>
              </a:ext>
            </a:extLst>
          </p:cNvPr>
          <p:cNvSpPr txBox="1"/>
          <p:nvPr/>
        </p:nvSpPr>
        <p:spPr>
          <a:xfrm>
            <a:off x="4163888" y="358027"/>
            <a:ext cx="4457622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b="1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50. I am Alive: Prayer</a:t>
            </a:r>
          </a:p>
        </p:txBody>
      </p:sp>
      <p:pic>
        <p:nvPicPr>
          <p:cNvPr id="15" name="Picture 14" descr="../../01_SyllableBible/IVANSdrawings/ImagesForReadWithMeBible/FINAL_sent_to_FreeBibleImages_300dpi/49_53_I_Am_Alive/49_DadBoyPray.jpe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752" y="2179101"/>
            <a:ext cx="2330450" cy="2950009"/>
          </a:xfrm>
          <a:prstGeom prst="rect">
            <a:avLst/>
          </a:prstGeom>
          <a:noFill/>
          <a:ln w="38100" cmpd="tri">
            <a:solidFill>
              <a:schemeClr val="tx1"/>
            </a:solidFill>
          </a:ln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C5D3012-ACFF-0E44-BFF3-EDD7472BD1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782620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124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/>
      <p:bldP spid="13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3"/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 w="111125" cmpd="thickThin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21" name="Title 3"/>
          <p:cNvSpPr txBox="1">
            <a:spLocks/>
          </p:cNvSpPr>
          <p:nvPr/>
        </p:nvSpPr>
        <p:spPr>
          <a:xfrm>
            <a:off x="0" y="3621653"/>
            <a:ext cx="9144000" cy="8474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World English Bible (WEB)</a:t>
            </a:r>
            <a:endParaRPr lang="en-US" sz="4800" dirty="0">
              <a:solidFill>
                <a:srgbClr val="00B050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-259644" y="2287804"/>
            <a:ext cx="9144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Ephesians 6:18 and others</a:t>
            </a:r>
            <a:endParaRPr lang="en-US" sz="32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38C9A09-4BDB-4B8C-9303-AAA9E2F7727F}"/>
              </a:ext>
            </a:extLst>
          </p:cNvPr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56788E-0453-493E-81C2-C37E4C93F8C7}"/>
              </a:ext>
            </a:extLst>
          </p:cNvPr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54754" y="1341629"/>
            <a:ext cx="9144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4300" b="1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 am Alive: Prayer-</a:t>
            </a:r>
            <a:r>
              <a:rPr lang="en-US" sz="4400" b="1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 P-R-A-Y</a:t>
            </a:r>
            <a:endParaRPr lang="en-US" sz="4300" b="1" dirty="0">
              <a:solidFill>
                <a:srgbClr val="000000"/>
              </a:solidFill>
              <a:latin typeface="Century Gothic" panose="020B0502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4593493-9E5F-0D4D-8A69-9B3AE62DCD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068473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77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1" grpId="0"/>
      <p:bldP spid="3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54C1C7A3-73C4-4F02-BB76-142151FC2F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496" y="718460"/>
            <a:ext cx="8408974" cy="3291611"/>
          </a:xfrm>
        </p:spPr>
        <p:txBody>
          <a:bodyPr>
            <a:noAutofit/>
          </a:bodyPr>
          <a:lstStyle/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When Jesus finished praying in a certain place, one of his disciples said to him, “Lord, teach us to pray...”</a:t>
            </a:r>
            <a:endParaRPr lang="en-US" sz="2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Luke 11:1a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837B9AC-1EF6-EA4F-84FB-A7F37CDDEC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113837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65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54C1C7A3-73C4-4F02-BB76-142151FC2F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496" y="718460"/>
            <a:ext cx="8408974" cy="3291611"/>
          </a:xfrm>
        </p:spPr>
        <p:txBody>
          <a:bodyPr>
            <a:noAutofit/>
          </a:bodyPr>
          <a:lstStyle/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I</a:t>
            </a:r>
            <a:r>
              <a:rPr lang="en-US" sz="2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 am sorry </a:t>
            </a:r>
            <a:endParaRPr lang="en-US" sz="2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spc="-2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If I </a:t>
            </a:r>
            <a:r>
              <a:rPr lang="en-US" sz="2800" u="sng" spc="-2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cherished</a:t>
            </a:r>
            <a:r>
              <a:rPr lang="en-US" sz="2800" spc="-2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 sin in my heart, the Lord wouldn’t have listened.</a:t>
            </a:r>
            <a:endParaRPr lang="en-US" sz="2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</a:tabLst>
            </a:pP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Psalm 66:18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CE65A76-CDE6-DA4D-BAAE-24ADEE0CDB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34033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200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54C1C7A3-73C4-4F02-BB76-142151FC2F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021" y="940132"/>
            <a:ext cx="8439457" cy="3291611"/>
          </a:xfrm>
        </p:spPr>
        <p:txBody>
          <a:bodyPr>
            <a:noAutofit/>
          </a:bodyPr>
          <a:lstStyle/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P</a:t>
            </a:r>
            <a:r>
              <a:rPr lang="en-US" sz="2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raise him! </a:t>
            </a:r>
            <a:endParaRPr lang="en-US" sz="2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u="sng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Yahweh</a:t>
            </a:r>
            <a:r>
              <a:rPr lang="en-US" sz="2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, how many are your works! In wisdom, you have made them all. The earth is full of your riches.</a:t>
            </a:r>
            <a:endParaRPr lang="en-US" sz="2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Psalm 104: 24</a:t>
            </a:r>
            <a:endParaRPr lang="en-US" sz="1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latin typeface="Century Gothic" panose="020B0502020202020204" pitchFamily="34" charset="0"/>
              </a:rPr>
              <a:t> </a:t>
            </a:r>
            <a:endParaRPr lang="en-US" sz="2800" dirty="0"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92879CE-BA29-B245-9ECD-882E5D0A99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168763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1713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5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54C1C7A3-73C4-4F02-BB76-142151FC2F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021" y="940132"/>
            <a:ext cx="8439457" cy="3291611"/>
          </a:xfrm>
        </p:spPr>
        <p:txBody>
          <a:bodyPr>
            <a:noAutofit/>
          </a:bodyPr>
          <a:lstStyle/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R</a:t>
            </a:r>
            <a:r>
              <a:rPr lang="en-US" sz="2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ejoice! </a:t>
            </a:r>
            <a:endParaRPr lang="en-US" sz="2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Always rejoice. Pray without </a:t>
            </a:r>
            <a:r>
              <a:rPr lang="en-US" sz="2800" u="sng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ceasing</a:t>
            </a:r>
            <a:r>
              <a:rPr lang="en-US" sz="2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. </a:t>
            </a:r>
          </a:p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In everything give thanks, for this is the will of God in Christ Jesus toward you. </a:t>
            </a:r>
            <a:endParaRPr lang="en-US" sz="2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</a:tabLst>
            </a:pP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1 Thessalonians 5:16-18</a:t>
            </a:r>
            <a:endParaRPr lang="en-US" sz="1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</a:tabLst>
            </a:pP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 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84DA4C9-7024-A944-9F79-47333E293A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907901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221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54C1C7A3-73C4-4F02-BB76-142151FC2F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496" y="901340"/>
            <a:ext cx="7999957" cy="3772260"/>
          </a:xfrm>
        </p:spPr>
        <p:txBody>
          <a:bodyPr>
            <a:noAutofit/>
          </a:bodyPr>
          <a:lstStyle/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A</a:t>
            </a:r>
            <a:r>
              <a:rPr lang="en-US" sz="2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sk him for help and for what you would like. </a:t>
            </a:r>
            <a:endParaRPr lang="en-US" sz="2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Let’s therefore draw near with </a:t>
            </a:r>
            <a:r>
              <a:rPr lang="en-US" sz="2800" u="sng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boldness</a:t>
            </a:r>
            <a:r>
              <a:rPr lang="en-US" sz="2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 </a:t>
            </a:r>
          </a:p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to the throne of </a:t>
            </a:r>
            <a:r>
              <a:rPr lang="en-US" sz="2800" u="sng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grace</a:t>
            </a:r>
            <a:r>
              <a:rPr lang="en-US" sz="2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, 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9725776-339A-2944-A3C2-9D792437EF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682624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35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54C1C7A3-73C4-4F02-BB76-142151FC2F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496" y="901340"/>
            <a:ext cx="7999957" cy="3772260"/>
          </a:xfrm>
        </p:spPr>
        <p:txBody>
          <a:bodyPr>
            <a:noAutofit/>
          </a:bodyPr>
          <a:lstStyle/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that we may receive mercy and may find </a:t>
            </a:r>
            <a:r>
              <a:rPr lang="en-US" sz="2800" u="sng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grace</a:t>
            </a:r>
            <a:r>
              <a:rPr lang="en-US" sz="2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 for help in time of need.</a:t>
            </a:r>
            <a:endParaRPr lang="en-US" sz="2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</a:tabLst>
            </a:pP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Hebrews 4:16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87074D4-F4C6-0145-A872-26A6F476CC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774826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6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54C1C7A3-73C4-4F02-BB76-142151FC2F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496" y="901340"/>
            <a:ext cx="7999957" cy="2146659"/>
          </a:xfrm>
        </p:spPr>
        <p:txBody>
          <a:bodyPr>
            <a:noAutofit/>
          </a:bodyPr>
          <a:lstStyle/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2971800" algn="ctr"/>
              </a:tabLst>
            </a:pPr>
            <a:r>
              <a:rPr lang="en-US" sz="2800" baseline="30000" dirty="0">
                <a:latin typeface="Century Gothic" panose="020B0502020202020204" pitchFamily="34" charset="0"/>
              </a:rPr>
              <a:t> </a:t>
            </a:r>
            <a:r>
              <a:rPr lang="en-US" sz="2800" b="1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Y</a:t>
            </a:r>
            <a:r>
              <a:rPr lang="en-US" sz="2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es. “Yes, God, I want to obey.”</a:t>
            </a:r>
            <a:endParaRPr lang="en-US" sz="2800" dirty="0">
              <a:latin typeface="Century Gothic" panose="020B0502020202020204" pitchFamily="34" charset="0"/>
              <a:ea typeface="Times New Roman" panose="02020603050405020304" pitchFamily="18" charset="0"/>
            </a:endParaRPr>
          </a:p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If you love me, keep my </a:t>
            </a:r>
            <a:r>
              <a:rPr lang="en-US" sz="2800" u="sng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commandments</a:t>
            </a:r>
            <a:r>
              <a:rPr lang="en-US" sz="2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. </a:t>
            </a:r>
            <a:endParaRPr lang="en-US" sz="2800" dirty="0">
              <a:latin typeface="Century Gothic" panose="020B0502020202020204" pitchFamily="34" charset="0"/>
              <a:ea typeface="Times New Roman" panose="02020603050405020304" pitchFamily="18" charset="0"/>
            </a:endParaRPr>
          </a:p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John 14:15</a:t>
            </a:r>
            <a:endParaRPr lang="en-US" sz="1800" dirty="0">
              <a:effectLst/>
              <a:latin typeface="Century Gothic" panose="020B0502020202020204" pitchFamily="34" charset="0"/>
              <a:ea typeface="Times New Roman" panose="02020603050405020304" pitchFamily="18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B7FCCE6-60F4-704E-8BD9-D4A6C93311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037305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28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9F418776-65F2-4C73-898D-5A9481B6F5C7}"/>
              </a:ext>
            </a:extLst>
          </p:cNvPr>
          <p:cNvSpPr txBox="1">
            <a:spLocks/>
          </p:cNvSpPr>
          <p:nvPr/>
        </p:nvSpPr>
        <p:spPr>
          <a:xfrm>
            <a:off x="448993" y="939228"/>
            <a:ext cx="8508985" cy="38889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Pray at all times in the Spirit. </a:t>
            </a:r>
          </a:p>
          <a:p>
            <a:pPr marL="0" marR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Ephesians 6:18b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82C889B-D899-AE49-8D37-60887B8F6F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385385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72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8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3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-1" y="2789293"/>
            <a:ext cx="9144000" cy="1113296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8800" b="1" dirty="0">
                <a:solidFill>
                  <a:schemeClr val="accent1">
                    <a:lumMod val="75000"/>
                  </a:schemeClr>
                </a:solidFill>
                <a:latin typeface="Century Gothic" panose="020B0502020202020204" pitchFamily="34" charset="0"/>
              </a:rPr>
              <a:t>Vocabulary</a:t>
            </a:r>
            <a:r>
              <a:rPr lang="en-US" sz="88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 </a:t>
            </a:r>
            <a:br>
              <a:rPr lang="en-US" sz="8000" b="1" dirty="0">
                <a:solidFill>
                  <a:srgbClr val="00B050"/>
                </a:solidFill>
                <a:latin typeface="Century Gothic" panose="020B0502020202020204" pitchFamily="34" charset="0"/>
              </a:rPr>
            </a:br>
            <a:endParaRPr lang="en-US" sz="8800" dirty="0">
              <a:solidFill>
                <a:srgbClr val="00B050"/>
              </a:solidFill>
              <a:latin typeface="Century Gothic" panose="020B0502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 w="111125" cmpd="thickThin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9FC93D0-C02F-A94D-95EC-5D65099C1C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78856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60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780414" y="1014668"/>
            <a:ext cx="7209343" cy="1529303"/>
          </a:xfrm>
        </p:spPr>
        <p:txBody>
          <a:bodyPr>
            <a:noAutofit/>
          </a:bodyPr>
          <a:lstStyle/>
          <a:p>
            <a:pPr marL="0" marR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latin typeface="Century Gothic" panose="020B0502020202020204" pitchFamily="34" charset="0"/>
                <a:ea typeface="Times New Roman" panose="02020603050405020304" pitchFamily="18" charset="0"/>
              </a:rPr>
              <a:t>cherish</a:t>
            </a:r>
            <a:endParaRPr lang="en-US" sz="3600" b="1" u="sng" dirty="0">
              <a:latin typeface="Century Gothic" panose="020B0502020202020204" pitchFamily="34" charset="0"/>
              <a:ea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38727" y="2332448"/>
            <a:ext cx="21663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spc="-5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(CH</a:t>
            </a:r>
            <a:r>
              <a:rPr lang="en-US" sz="4000" b="1" spc="-50" dirty="0">
                <a:solidFill>
                  <a:srgbClr val="FA8808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ER</a:t>
            </a:r>
            <a:r>
              <a:rPr lang="en-US" sz="4000" dirty="0">
                <a:solidFill>
                  <a:prstClr val="black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–</a:t>
            </a:r>
            <a:r>
              <a:rPr lang="en-US" sz="4000" spc="-5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</a:rPr>
              <a:t>  </a:t>
            </a:r>
            <a:endParaRPr lang="en-US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4905037" y="2332448"/>
            <a:ext cx="17045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spc="-50" dirty="0" err="1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4000" spc="-50" dirty="0" err="1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</a:t>
            </a:r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</a:rPr>
              <a:t>):</a:t>
            </a:r>
            <a:endParaRPr lang="en-US" sz="4000" dirty="0"/>
          </a:p>
        </p:txBody>
      </p:sp>
      <p:sp>
        <p:nvSpPr>
          <p:cNvPr id="10" name="TextBox 9"/>
          <p:cNvSpPr txBox="1"/>
          <p:nvPr/>
        </p:nvSpPr>
        <p:spPr>
          <a:xfrm>
            <a:off x="1555075" y="3274468"/>
            <a:ext cx="66999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entury Gothic" panose="020B0502020202020204" pitchFamily="34" charset="0"/>
              </a:rPr>
              <a:t>   hold as dearly loved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6DABB0C-5C0F-4A49-A07A-90802BFEE2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75906" y="184823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821395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73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 uiExpand="1" build="p"/>
      <p:bldP spid="7" grpId="0"/>
      <p:bldP spid="8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167896"/>
            <a:ext cx="9144000" cy="1338622"/>
          </a:xfrm>
        </p:spPr>
        <p:txBody>
          <a:bodyPr>
            <a:noAutofit/>
          </a:bodyPr>
          <a:lstStyle/>
          <a:p>
            <a:pPr marL="0" marR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Yahweh</a:t>
            </a:r>
            <a:endParaRPr lang="en-US" sz="4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932772" y="2448478"/>
            <a:ext cx="17685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(Y</a:t>
            </a:r>
            <a:r>
              <a:rPr lang="en-US" sz="40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4000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endParaRPr lang="en-US" sz="4000" dirty="0"/>
          </a:p>
        </p:txBody>
      </p:sp>
      <p:sp>
        <p:nvSpPr>
          <p:cNvPr id="14" name="Rectangle 13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D2FE3B-4FAC-4B7E-BE9B-1CFC2E057241}"/>
              </a:ext>
            </a:extLst>
          </p:cNvPr>
          <p:cNvSpPr txBox="1"/>
          <p:nvPr/>
        </p:nvSpPr>
        <p:spPr>
          <a:xfrm>
            <a:off x="1166873" y="3551028"/>
            <a:ext cx="70689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Hebrew name of God</a:t>
            </a:r>
            <a:endParaRPr lang="en-US" sz="4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2423EF-3BB9-654C-B419-CECB6B968A41}"/>
              </a:ext>
            </a:extLst>
          </p:cNvPr>
          <p:cNvSpPr txBox="1"/>
          <p:nvPr/>
        </p:nvSpPr>
        <p:spPr>
          <a:xfrm>
            <a:off x="4572000" y="2450405"/>
            <a:ext cx="18336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sz="4000" b="1" dirty="0" err="1">
                <a:solidFill>
                  <a:srgbClr val="00B05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eh</a:t>
            </a:r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): </a:t>
            </a:r>
            <a:endParaRPr lang="en-US" sz="4000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4B7577E-195E-A04F-9C96-9856856957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89471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75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uiExpand="1" build="p"/>
      <p:bldP spid="12" grpId="0"/>
      <p:bldP spid="7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09599" y="1146499"/>
            <a:ext cx="7336971" cy="1338622"/>
          </a:xfrm>
        </p:spPr>
        <p:txBody>
          <a:bodyPr>
            <a:noAutofit/>
          </a:bodyPr>
          <a:lstStyle/>
          <a:p>
            <a:pPr marL="0" marR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latin typeface="Century Gothic" panose="020B0502020202020204" pitchFamily="34" charset="0"/>
                <a:ea typeface="Times New Roman" panose="02020603050405020304" pitchFamily="18" charset="0"/>
              </a:rPr>
              <a:t>cease</a:t>
            </a:r>
            <a:endParaRPr lang="en-US" sz="4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95837" y="3759347"/>
            <a:ext cx="39490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entury Gothic" panose="020B0502020202020204" pitchFamily="34" charset="0"/>
                <a:cs typeface="Times New Roman" panose="02020603050405020304" pitchFamily="18" charset="0"/>
              </a:rPr>
              <a:t>   stop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DE3B55-40F3-1F4D-9551-EF7E42946B3A}"/>
              </a:ext>
            </a:extLst>
          </p:cNvPr>
          <p:cNvSpPr txBox="1"/>
          <p:nvPr/>
        </p:nvSpPr>
        <p:spPr>
          <a:xfrm>
            <a:off x="3087973" y="2485122"/>
            <a:ext cx="2421525" cy="9152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4000" b="1" dirty="0">
                <a:solidFill>
                  <a:srgbClr val="FF40FF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4000" b="1" dirty="0">
                <a:solidFill>
                  <a:srgbClr val="00B05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ea</a:t>
            </a:r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4000" b="1" dirty="0">
                <a:solidFill>
                  <a:srgbClr val="00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): </a:t>
            </a:r>
            <a:endParaRPr lang="en-US" sz="4000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F64438D-9ADB-444E-8BC9-2203C4AFAF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427380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57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uiExpand="1" build="p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96686" y="1458326"/>
            <a:ext cx="7206343" cy="1338622"/>
          </a:xfrm>
        </p:spPr>
        <p:txBody>
          <a:bodyPr>
            <a:noAutofit/>
          </a:bodyPr>
          <a:lstStyle/>
          <a:p>
            <a:pPr marL="0" marR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boldness</a:t>
            </a:r>
            <a:r>
              <a:rPr lang="en-US" sz="5400" i="1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4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 flipH="1">
            <a:off x="2550245" y="3708378"/>
            <a:ext cx="40435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</a:rPr>
              <a:t>being brave</a:t>
            </a:r>
            <a:endParaRPr lang="en-US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549CD5-6D54-4B61-B57C-0C2FC9B138EF}"/>
              </a:ext>
            </a:extLst>
          </p:cNvPr>
          <p:cNvSpPr txBox="1"/>
          <p:nvPr/>
        </p:nvSpPr>
        <p:spPr>
          <a:xfrm>
            <a:off x="2418364" y="2613586"/>
            <a:ext cx="21536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(B</a:t>
            </a:r>
            <a:r>
              <a:rPr lang="en-US" sz="4000" b="1" dirty="0">
                <a:solidFill>
                  <a:srgbClr val="00B05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OLD</a:t>
            </a:r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endParaRPr lang="en-US" sz="4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7FE3E1-759E-0941-BA7C-6D070AC68E3D}"/>
              </a:ext>
            </a:extLst>
          </p:cNvPr>
          <p:cNvSpPr txBox="1"/>
          <p:nvPr/>
        </p:nvSpPr>
        <p:spPr>
          <a:xfrm>
            <a:off x="4129319" y="2562031"/>
            <a:ext cx="24644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40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ss):</a:t>
            </a:r>
            <a:endParaRPr lang="en-US" sz="4000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3804734-C08D-714A-94DF-FE7C64763B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675704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59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uiExpand="1" build="p"/>
      <p:bldP spid="9" grpId="0"/>
      <p:bldP spid="16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-301544" y="1428707"/>
            <a:ext cx="9144000" cy="1338622"/>
          </a:xfrm>
        </p:spPr>
        <p:txBody>
          <a:bodyPr>
            <a:noAutofit/>
          </a:bodyPr>
          <a:lstStyle/>
          <a:p>
            <a:pPr marL="0" marR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grace </a:t>
            </a:r>
            <a:endParaRPr lang="en-US" sz="4800" dirty="0">
              <a:latin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565879" y="3682728"/>
            <a:ext cx="47556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special kindness</a:t>
            </a:r>
            <a:endParaRPr lang="en-US" sz="4000" dirty="0"/>
          </a:p>
        </p:txBody>
      </p:sp>
      <p:sp>
        <p:nvSpPr>
          <p:cNvPr id="10" name="Rectangle 9"/>
          <p:cNvSpPr/>
          <p:nvPr/>
        </p:nvSpPr>
        <p:spPr>
          <a:xfrm>
            <a:off x="6182529" y="4618120"/>
            <a:ext cx="1138989" cy="93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45DC5C-754F-4E44-AB7D-C0C0E870916A}"/>
              </a:ext>
            </a:extLst>
          </p:cNvPr>
          <p:cNvSpPr txBox="1"/>
          <p:nvPr/>
        </p:nvSpPr>
        <p:spPr>
          <a:xfrm>
            <a:off x="3099117" y="2767329"/>
            <a:ext cx="23426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(gr</a:t>
            </a:r>
            <a:r>
              <a:rPr lang="en-US" sz="4000" b="1" dirty="0">
                <a:solidFill>
                  <a:srgbClr val="00B05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4000" b="1" dirty="0">
                <a:solidFill>
                  <a:srgbClr val="FF40FF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4000" b="1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): </a:t>
            </a:r>
            <a:endParaRPr lang="en-US" sz="4000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942F64D-74ED-B545-B228-29895DF728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88075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69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 uiExpand="1" build="p"/>
      <p:bldP spid="9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11A51363-A2F1-4488-B8B4-A0AAEF7C608A}"/>
              </a:ext>
            </a:extLst>
          </p:cNvPr>
          <p:cNvSpPr txBox="1">
            <a:spLocks/>
          </p:cNvSpPr>
          <p:nvPr/>
        </p:nvSpPr>
        <p:spPr>
          <a:xfrm>
            <a:off x="-111408" y="1100253"/>
            <a:ext cx="9144000" cy="13087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54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commandments</a:t>
            </a:r>
            <a:endParaRPr lang="en-US" sz="3600" b="1" u="sng" dirty="0">
              <a:latin typeface="Century Gothic" panose="020B0502020202020204" pitchFamily="34" charset="0"/>
              <a:ea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3B6EF5-38EB-48B5-A955-21C1364A9ABD}"/>
              </a:ext>
            </a:extLst>
          </p:cNvPr>
          <p:cNvSpPr txBox="1"/>
          <p:nvPr/>
        </p:nvSpPr>
        <p:spPr>
          <a:xfrm>
            <a:off x="1544766" y="2633336"/>
            <a:ext cx="20891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(c</a:t>
            </a:r>
            <a:r>
              <a:rPr lang="en-US" sz="4000" b="1" dirty="0">
                <a:solidFill>
                  <a:srgbClr val="FF0000"/>
                </a:solidFill>
                <a:highlight>
                  <a:srgbClr val="FFFF00"/>
                </a:highlight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 –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BFA4673-5E18-4EAA-8862-1C285D99AED3}"/>
              </a:ext>
            </a:extLst>
          </p:cNvPr>
          <p:cNvSpPr txBox="1"/>
          <p:nvPr/>
        </p:nvSpPr>
        <p:spPr>
          <a:xfrm>
            <a:off x="1714386" y="3644547"/>
            <a:ext cx="59751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</a:rPr>
              <a:t>God’s laws for humans</a:t>
            </a:r>
            <a:endParaRPr lang="en-US" sz="36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F0782E-26CA-2A4C-A9F5-CC3BD5C8C7CA}"/>
              </a:ext>
            </a:extLst>
          </p:cNvPr>
          <p:cNvSpPr txBox="1"/>
          <p:nvPr/>
        </p:nvSpPr>
        <p:spPr>
          <a:xfrm>
            <a:off x="3608609" y="2633336"/>
            <a:ext cx="28547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4000" b="1" dirty="0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ND –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35462F-988F-3348-8847-DB64ABEB819C}"/>
              </a:ext>
            </a:extLst>
          </p:cNvPr>
          <p:cNvSpPr txBox="1"/>
          <p:nvPr/>
        </p:nvSpPr>
        <p:spPr>
          <a:xfrm>
            <a:off x="5920745" y="2623916"/>
            <a:ext cx="21285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>
                <a:latin typeface="Century Gothic" panose="020B0502020202020204" pitchFamily="34" charset="0"/>
                <a:ea typeface="Times New Roman" panose="02020603050405020304" pitchFamily="18" charset="0"/>
              </a:rPr>
              <a:t>m</a:t>
            </a:r>
            <a:r>
              <a:rPr lang="en-US" sz="4000" b="1" dirty="0" err="1">
                <a:solidFill>
                  <a:srgbClr val="FF0000"/>
                </a:solidFill>
                <a:latin typeface="Century Gothic" panose="020B0502020202020204" pitchFamily="34" charset="0"/>
                <a:ea typeface="Times New Roman" panose="02020603050405020304" pitchFamily="18" charset="0"/>
              </a:rPr>
              <a:t>e</a:t>
            </a:r>
            <a:r>
              <a:rPr lang="en-US" sz="4000" dirty="0" err="1">
                <a:latin typeface="Century Gothic" panose="020B0502020202020204" pitchFamily="34" charset="0"/>
                <a:ea typeface="Times New Roman" panose="02020603050405020304" pitchFamily="18" charset="0"/>
              </a:rPr>
              <a:t>nts</a:t>
            </a:r>
            <a:r>
              <a:rPr lang="en-US" sz="4000" dirty="0">
                <a:latin typeface="Century Gothic" panose="020B0502020202020204" pitchFamily="34" charset="0"/>
                <a:ea typeface="Times New Roman" panose="02020603050405020304" pitchFamily="18" charset="0"/>
              </a:rPr>
              <a:t>):</a:t>
            </a:r>
            <a:endParaRPr lang="en-US" sz="36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CB02FF2-0F6F-E340-92BE-84FB0C0F2B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542473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89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3" grpId="0" uiExpand="1" build="p"/>
      <p:bldP spid="17" grpId="0"/>
      <p:bldP spid="19" grpId="0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C99F8-B2B1-6040-BEDD-D69803797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92B6C-70E5-3746-81C5-89E22247F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THESE slides ahead may need an extra timing box.</a:t>
            </a:r>
          </a:p>
          <a:p>
            <a:r>
              <a:rPr lang="en-US" dirty="0">
                <a:highlight>
                  <a:srgbClr val="FFFF00"/>
                </a:highlight>
              </a:rPr>
              <a:t>Could not leave time due to background sounds.</a:t>
            </a:r>
          </a:p>
        </p:txBody>
      </p:sp>
    </p:spTree>
    <p:extLst>
      <p:ext uri="{BB962C8B-B14F-4D97-AF65-F5344CB8AC3E}">
        <p14:creationId xmlns:p14="http://schemas.microsoft.com/office/powerpoint/2010/main" val="9315976"/>
      </p:ext>
    </p:extLst>
  </p:cSld>
  <p:clrMapOvr>
    <a:masterClrMapping/>
  </p:clrMapOvr>
  <p:transition spd="slow" advClick="0" advTm="0">
    <p:fade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81307</TotalTime>
  <Words>239</Words>
  <Application>Microsoft Macintosh PowerPoint</Application>
  <PresentationFormat>On-screen Show (16:10)</PresentationFormat>
  <Paragraphs>57</Paragraphs>
  <Slides>18</Slides>
  <Notes>0</Notes>
  <HiddenSlides>0</HiddenSlides>
  <MMClips>17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Century Gothic</vt:lpstr>
      <vt:lpstr>Times New Roman</vt:lpstr>
      <vt:lpstr>Office Theme</vt:lpstr>
      <vt:lpstr>PowerPoint Presentation</vt:lpstr>
      <vt:lpstr>Vocabulary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Will Mary Say Yes to God?</dc:title>
  <dc:creator>Lisa Suggs</dc:creator>
  <cp:lastModifiedBy>Carol Hale</cp:lastModifiedBy>
  <cp:revision>446</cp:revision>
  <dcterms:created xsi:type="dcterms:W3CDTF">2017-01-10T01:35:56Z</dcterms:created>
  <dcterms:modified xsi:type="dcterms:W3CDTF">2018-09-03T15:32:23Z</dcterms:modified>
</cp:coreProperties>
</file>